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17" r:id="rId4"/>
    <p:sldId id="281" r:id="rId5"/>
    <p:sldId id="313" r:id="rId6"/>
    <p:sldId id="322" r:id="rId7"/>
    <p:sldId id="323" r:id="rId8"/>
    <p:sldId id="282" r:id="rId9"/>
    <p:sldId id="314" r:id="rId10"/>
    <p:sldId id="287" r:id="rId11"/>
    <p:sldId id="288" r:id="rId12"/>
    <p:sldId id="308" r:id="rId13"/>
    <p:sldId id="306" r:id="rId14"/>
    <p:sldId id="290" r:id="rId15"/>
    <p:sldId id="307" r:id="rId16"/>
    <p:sldId id="311" r:id="rId17"/>
    <p:sldId id="321" r:id="rId18"/>
    <p:sldId id="293" r:id="rId19"/>
    <p:sldId id="324" r:id="rId20"/>
    <p:sldId id="325" r:id="rId21"/>
    <p:sldId id="295" r:id="rId22"/>
    <p:sldId id="30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6" autoAdjust="0"/>
    <p:restoredTop sz="94759" autoAdjust="0"/>
  </p:normalViewPr>
  <p:slideViewPr>
    <p:cSldViewPr>
      <p:cViewPr>
        <p:scale>
          <a:sx n="67" d="100"/>
          <a:sy n="67" d="100"/>
        </p:scale>
        <p:origin x="-108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38884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Государственной   программы Волгоградской области "Комплексное развитие сельских территорий на 2020 – 2025гг»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благоустройству сельских территории.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6800800" cy="20162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село Солодушино</a:t>
            </a:r>
          </a:p>
          <a:p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Николаевского муниципального района</a:t>
            </a:r>
          </a:p>
          <a:p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Волгоградской области</a:t>
            </a:r>
          </a:p>
          <a:p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2021год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Цели и задачи проекта.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Цели</a:t>
            </a:r>
            <a:r>
              <a:rPr 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</a:t>
            </a:r>
          </a:p>
          <a:p>
            <a:pPr algn="ctr"/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Создание и обустройство зоны отдыха, спортивной площадки, которая даст возможность заниматься зимними видами спорта   в Солодушинском сельском поселении, а также будет являться популяризацией занятий спортом и здорового образа жизни всем жителям, </a:t>
            </a:r>
          </a:p>
          <a:p>
            <a:pPr algn="ctr"/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улучшит социально-бытовые условия для проживания населения и формирование благоприятного социального микроклимата и эстетики территории села. </a:t>
            </a:r>
          </a:p>
          <a:p>
            <a:pPr algn="ctr"/>
            <a:endParaRPr lang="ru-RU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Задачи :</a:t>
            </a:r>
          </a:p>
          <a:p>
            <a:pPr algn="ctr"/>
            <a:endParaRPr lang="ru-RU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Замена старой коробки на современную коробку со зрительской трибуной.</a:t>
            </a:r>
          </a:p>
          <a:p>
            <a:pPr algn="ctr"/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Содействие развитию нравственному, физическому, эстетическому и трудовому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воспитанию населения, популяризация здорового образа жизни среди жителей села. </a:t>
            </a:r>
          </a:p>
          <a:p>
            <a:pPr algn="ctr"/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Сохранение и развитие зон для занятий физической культурой и спортом </a:t>
            </a:r>
          </a:p>
          <a:p>
            <a:pPr algn="ctr"/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Привлечение граждан и организаций к развитию территории ТОС.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3168352" cy="4248471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Проектом предусмотрено создание и обустройство спортивной площадки «хоккейная коробка» по ул.Мира , 12а, с.Солодушино Николаевского муниципального района Волгоградской области. 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Проект прошел обсуждения на общественных слушаниях в Солодушинском сельском поселении, учитывает мнения и предложения населения села.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Содержимое 6" descr="DSC_03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060848"/>
            <a:ext cx="4968552" cy="3600400"/>
          </a:xfrm>
          <a:prstGeom prst="round2Diag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Реализация проекта.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556792"/>
            <a:ext cx="33843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марте были заключены договора о закупке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необходимых  материалов и изготовлении комплекта хоккейной коробки с воротами, зрительской трибуны на 30мест, и ограждением на хоккейную коробку на закруглениях и напротив зрительской трибуны.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 наступлением теплой погоды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тосовцы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, просто, неравнодушные жители села демонтировали старую коробку и подготовили площадку под установку нового оборудования.</a:t>
            </a:r>
            <a:endParaRPr lang="ru-RU" dirty="0"/>
          </a:p>
        </p:txBody>
      </p:sp>
      <p:pic>
        <p:nvPicPr>
          <p:cNvPr id="2" name="Picture 2" descr="C:\Users\Виктория\Desktop\гранты\фото благоустройства\коробка 21\демонтаж\IMG_20210405_133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4457321" cy="4608512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2880320" cy="172819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Участие жителей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проекте.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3068960"/>
            <a:ext cx="2736304" cy="31794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иктория\Desktop\гранты\фото благоустройства\коробка 21\демонтаж\DSC_01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2656"/>
            <a:ext cx="5111750" cy="3410865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99" name="Picture 3" descr="C:\Users\Виктория\Desktop\гранты\фото благоустройства\коробка 21\демонтаж\IMG_20210405_133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3407786" cy="4596143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3851920" y="393305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Разборка деревянных заборов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851918" y="4273715"/>
            <a:ext cx="48413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Демонтаж столбиков ограждения вручную.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Вырубка кустарника и подлеска вручную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Погрузка мусора и веток в автотранспортные средства вручную.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537321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Устройство подстилающих слоев: песчаных (ручные работы).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765175"/>
            <a:ext cx="4752528" cy="8636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Участие жителей в проекте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44371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Виктория\Desktop\гранты\фото благоустройства\коробка 21\демонтаж\IMG_20210405_142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64704"/>
            <a:ext cx="3770384" cy="5085184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3" name="Picture 3" descr="C:\Users\Виктория\Desktop\гранты\фото благоустройства\коробка 21\демонтаж\DSC_0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4464496" cy="3082456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514352"/>
            <a:ext cx="8496944" cy="1546496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Мероприятия реализуемые проектом: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установка новой хоккейной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коробки.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Виктория\Desktop\гранты\фото благоустройства\коробка 21\DSC_0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12976"/>
            <a:ext cx="5364088" cy="3240021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148" name="Picture 4" descr="C:\Users\Виктория\Desktop\гранты\фото благоустройства\коробка 21\DSC_04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754760" cy="2503173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93662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Установка  зрительской трибуны.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Виктория\Desktop\гранты\фото благоустройства\коробка 21\DSC_045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056437" cy="4705350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Привлечение местных трудовых резервов,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благоустройство прилегающей территории.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Виктория\Desktop\гранты\фото благоустройства\коробка 21\Готовая\DSC_0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184972" cy="2789981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195" name="Picture 3" descr="C:\Users\Виктория\Desktop\гранты\фото благоустройства\коробка 21\Готовая\DSC_0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0968"/>
            <a:ext cx="5076056" cy="3384037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 реализации проекта</a:t>
            </a:r>
            <a:endParaRPr lang="ru-RU" sz="28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074" name="Picture 2" descr="C:\Users\Виктория\Desktop\гранты\фото благоустройства\коробка 21\до\DSC_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127996" cy="4756225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После реализации проекта.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иктория\Desktop\гранты\фото благоустройства\коробка 21\Готовая\20210616_091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683052" cy="4993725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молодежь\для оформления\i (6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2350" cy="6408737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Смета проекта.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2852936"/>
          <a:ext cx="7992888" cy="1600200"/>
        </p:xfrm>
        <a:graphic>
          <a:graphicData uri="http://schemas.openxmlformats.org/drawingml/2006/table">
            <a:tbl>
              <a:tblPr/>
              <a:tblGrid>
                <a:gridCol w="2822890"/>
                <a:gridCol w="1703827"/>
                <a:gridCol w="1767110"/>
                <a:gridCol w="1699061"/>
              </a:tblGrid>
              <a:tr h="70866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Статьи сметы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(локальный сметный расчет №1)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Запрашиваемые средства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Вклад инициатора проекта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Общие расходы по проекту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indent="34226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Создание и обустройство спортивной площадки «хоккейная коробка» по ул. Мира 12а с. Солодушино, Николаевского муниципального района Волгоградской области.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672 000,00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466 704,00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1 138 704,00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800240"/>
          </a:xfrm>
        </p:spPr>
        <p:txBody>
          <a:bodyPr>
            <a:normAutofit fontScale="70000" lnSpcReduction="20000"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Родина начинается с порога… сколько смысла в этом мудром высказывании нашего народа. Действительно, семья, дом, улица, село  - это составляющие нашей малой родины, земли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солодушинской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которая нас вырастила, выкормила и дала крылья для полета.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Виктория\Desktop\молодежь\для оформления\DSC_1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4752528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Добро пожаловать!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Мы всегда рады гостям!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Виктория\Desktop\гранты\Фотоотчеты2020год\Аллея\DSC_1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496944" cy="4463480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Инициаторы проекта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Глава Солодушинского сельского поселения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Председатель Совета  </a:t>
            </a:r>
          </a:p>
          <a:p>
            <a:pPr algn="ctr"/>
            <a:r>
              <a:rPr lang="ru-RU" dirty="0" smtClean="0"/>
              <a:t>ТОС « Центральный»</a:t>
            </a:r>
            <a:endParaRPr lang="ru-RU" dirty="0"/>
          </a:p>
        </p:txBody>
      </p:sp>
      <p:pic>
        <p:nvPicPr>
          <p:cNvPr id="3074" name="Picture 2" descr="C:\Users\Виктория\Desktop\все\фото главы\DSC_0007 - копи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708920"/>
            <a:ext cx="4040188" cy="3840952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Виктория\Desktop\молодежь\2016\ПеченовскаяС.А\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3816424" cy="3796209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764704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Село Солодушино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568952" cy="590465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Географическое положение.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С.Солодушино расположено в южной части Николаевского района Волгоградской области. Центральная усадьба находится в 7 км от районного центра Николаевска , и 183 км к северу от областного центра – г.Волгограда.</a:t>
            </a:r>
          </a:p>
          <a:p>
            <a:pPr algn="ctr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История с.Солодушино.</a:t>
            </a:r>
          </a:p>
          <a:p>
            <a:pPr algn="ctr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начале 18 века на левом берегу р.Волга, напротив острова Шишкина, появилась первая  изба. Дошло до нас лишь прозвище этого человека – Солодух.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Очень удобное  для жизни и хозяйства выбрал он место: здесь можно и скот разводить, и хлеб выращивать, и рыбу ловить, и соль на Николаевскую пристань возить с Эльтона.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Вскоре возле первого дома появились несколько новых  домов. Образовался хутор Солодуха. Рядом выросли соседские хутора :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Грянкин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Холоши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Вылыкий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середине 18 века эти хутора расстроились . за счет прибывших переселенцев с Украины.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 решению начальника Нижневолжского соляного управления на казённые средства и пожертвования жителей прилегающих хуторов был построен православный Покровский храм. 21 сентября 1756 года Покровский храм был освящен, и поэтому дата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21 сентября 1756года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считается основания села СОЛОДУШИНО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2241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протяжении последних 5 лет ведутся  активные работы по благоустройству Солодушинского сельского поселения. </a:t>
            </a:r>
            <a:endParaRPr lang="ru-RU" sz="2800" dirty="0"/>
          </a:p>
        </p:txBody>
      </p:sp>
      <p:pic>
        <p:nvPicPr>
          <p:cNvPr id="6" name="Picture 2" descr="C:\Users\Виктория\Desktop\гранты\устойчивое развитие 2017\фото\idl_0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40960" cy="5076825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гранты\фото благоустройства\гранты 17-20гг в 21 году\Устойчивое развитие сельских территорий 2017 год\DSC_0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4104456" cy="2736304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Виктория\Desktop\гранты\фото благоустройства\гранты 17-20гг в 21 году\Комфортная городская среда\DSC_0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28" y="3789040"/>
            <a:ext cx="4068452" cy="2712301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Users\Виктория\Desktop\гранты\фото благоустройства\гранты 17-20гг в 21 году\Комплексное развитие сельских территорий 2020г\DSC_0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2"/>
            <a:ext cx="4139952" cy="2687960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0" name="Picture 6" descr="C:\Users\Виктория\Desktop\гранты\фото благоустройства\Фотоотчеты2020год\3х миллионник\DSC_09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452436"/>
            <a:ext cx="4104456" cy="2738739"/>
          </a:xfrm>
          <a:prstGeom prst="round2DiagRect">
            <a:avLst>
              <a:gd name="adj1" fmla="val 16667"/>
              <a:gd name="adj2" fmla="val 4102"/>
            </a:avLst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иктория\Desktop\гранты\фото благоустройства\Фотоотчеты2020год\Фото терешковой\22.06.2020\ощебенение улицы Т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4168741" cy="2781736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Виктория\Desktop\гранты\фото благоустройства\Фотоотчеты2020год\Уличное освещение\20201223_075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3384426" cy="2859732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4" name="Picture 6" descr="C:\Users\Виктория\Desktop\гранты\фото благоустройства\Фотоотчеты2020год\кровля дк\после реализации проекта\DSC_1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4587" y="548680"/>
            <a:ext cx="4208567" cy="2808312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0" name="Picture 2" descr="C:\Users\Виктория\Desktop\молодежь\2020\день физкультурника 8 августа\i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6672"/>
            <a:ext cx="3456384" cy="3086200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-315416"/>
            <a:ext cx="8229600" cy="3528392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реализации проекта благоустройства</a:t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общественной  территории  : 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Солодушинушинское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Волгоградской области.</a:t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ТОС « Центральный» с.Солодушино,</a:t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ул.Мира, 12а.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8136904" cy="1944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иктория\Desktop\гранты\Комплексное разв.Коробка. Нов док на грант 2021г\Коробка\Отчет\Документ Microsoft Office W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8136904" cy="3384376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21602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Создание и обустройство спортивной площадки «хоккейная коробка» по ул. Мира 12а с. Солодушино.</a:t>
            </a: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4038600" cy="4434840"/>
          </a:xfrm>
        </p:spPr>
        <p:txBody>
          <a:bodyPr>
            <a:normAutofit fontScale="47500" lnSpcReduction="20000"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869160"/>
          </a:xfrm>
        </p:spPr>
        <p:txBody>
          <a:bodyPr>
            <a:normAutofit fontScale="47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9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Актуальных проблем  в поселении , последние десятилетия ,накопилось немало. Одна из них развитие  физической культуры и спорта  в сельском поселении. Отсутствие спортивного зала при </a:t>
            </a:r>
            <a:r>
              <a:rPr lang="ru-RU" sz="29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Солодушинской</a:t>
            </a:r>
            <a:r>
              <a:rPr lang="ru-RU" sz="29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средней школе  - это не повод опускать руки. В парке «Молодёжный» функционируют тренажерная площадка, площадка для  пляжного футбола, хоккейная коробка, футбольное поле. </a:t>
            </a:r>
          </a:p>
          <a:p>
            <a:r>
              <a:rPr lang="ru-RU" sz="29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От жителей села поступила инициатива, а председатель ТОС «Центральный»  </a:t>
            </a:r>
            <a:r>
              <a:rPr lang="ru-RU" sz="29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Печеновская</a:t>
            </a:r>
            <a:r>
              <a:rPr lang="ru-RU" sz="29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С.А. и глава Солодушинского сельского поселения Токарева Е.В поддержали , строительство новой хоккейной коробки  на месте старой, небезопасной.</a:t>
            </a:r>
          </a:p>
          <a:p>
            <a:r>
              <a:rPr lang="ru-RU" sz="29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Создание и обустройство зоны отдыха, спортивной площадки, которая даст возможность заниматься зимними видами спорта   в Солодушинском сельском поселении, а также будет являться популяризацией занятий спортом и здорового образа жизни всем жителям, независимо от возраста. </a:t>
            </a:r>
          </a:p>
          <a:p>
            <a:endParaRPr lang="ru-RU" dirty="0"/>
          </a:p>
        </p:txBody>
      </p:sp>
      <p:pic>
        <p:nvPicPr>
          <p:cNvPr id="1026" name="Picture 2" descr="C:\Users\Виктория\Desktop\мероприятия 2021г\1 квартал\новогодние каникулы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104456" cy="3078342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Виктория\Desktop\мероприятия 2021г\1 квартал\новогодние каникулы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365104"/>
            <a:ext cx="2181225" cy="2181225"/>
          </a:xfrm>
          <a:prstGeom prst="round2Diag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3963</TotalTime>
  <Words>772</Words>
  <Application>Microsoft Office PowerPoint</Application>
  <PresentationFormat>Экран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Реализация Государственной   программы Волгоградской области "Комплексное развитие сельских территорий на 2020 – 2025гг»  по благоустройству сельских территории.</vt:lpstr>
      <vt:lpstr>Слайд 2</vt:lpstr>
      <vt:lpstr>Инициаторы проекта</vt:lpstr>
      <vt:lpstr>Село Солодушино</vt:lpstr>
      <vt:lpstr>На протяжении последних 5 лет ведутся  активные работы по благоустройству Солодушинского сельского поселения. </vt:lpstr>
      <vt:lpstr>Слайд 6</vt:lpstr>
      <vt:lpstr>Слайд 7</vt:lpstr>
      <vt:lpstr>Место реализации проекта благоустройства  общественной  территории  : Солодушинушинское  сельское поселение Николаевского муниципального района Волгоградской области. ТОС « Центральный» с.Солодушино, ул.Мира, 12а.</vt:lpstr>
      <vt:lpstr>  Создание и обустройство спортивной площадки «хоккейная коробка» по ул. Мира 12а с. Солодушино. </vt:lpstr>
      <vt:lpstr>Цели и задачи проекта.</vt:lpstr>
      <vt:lpstr>Реализация проекта</vt:lpstr>
      <vt:lpstr>Реализация проекта.</vt:lpstr>
      <vt:lpstr>Участие жителей  в проекте.</vt:lpstr>
      <vt:lpstr>Участие жителей в проекте.</vt:lpstr>
      <vt:lpstr>Мероприятия реализуемые проектом:  установка новой хоккейной коробки. </vt:lpstr>
      <vt:lpstr>              Установка  зрительской трибуны.</vt:lpstr>
      <vt:lpstr>Привлечение местных трудовых резервов,  благоустройство прилегающей территории.</vt:lpstr>
      <vt:lpstr>До реализации проекта</vt:lpstr>
      <vt:lpstr>После реализации проекта.</vt:lpstr>
      <vt:lpstr>Смета проекта.</vt:lpstr>
      <vt:lpstr>Слайд 21</vt:lpstr>
      <vt:lpstr>Добро пожаловать! Мы всегда рады гостям!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Волгоградской области  «Комплексное развитие сельских территории 2020г»</dc:title>
  <dc:creator>Третий</dc:creator>
  <cp:lastModifiedBy>Виктория</cp:lastModifiedBy>
  <cp:revision>400</cp:revision>
  <dcterms:created xsi:type="dcterms:W3CDTF">2020-08-11T06:56:22Z</dcterms:created>
  <dcterms:modified xsi:type="dcterms:W3CDTF">2021-09-06T11:06:07Z</dcterms:modified>
</cp:coreProperties>
</file>